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6" r:id="rId2"/>
    <p:sldId id="263" r:id="rId3"/>
    <p:sldId id="264" r:id="rId4"/>
    <p:sldId id="266" r:id="rId5"/>
    <p:sldId id="268" r:id="rId6"/>
    <p:sldId id="269" r:id="rId7"/>
    <p:sldId id="271" r:id="rId8"/>
    <p:sldId id="283" r:id="rId9"/>
    <p:sldId id="282" r:id="rId10"/>
    <p:sldId id="286" r:id="rId11"/>
    <p:sldId id="284" r:id="rId12"/>
    <p:sldId id="272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C648FC9-9DF5-4A88-AB11-D89E41460E88}" type="datetimeFigureOut">
              <a:rPr lang="en-US" smtClean="0"/>
              <a:pPr/>
              <a:t>2/8/2022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752B5A74-AEA2-4C8C-9EEC-A1AC58A899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713" y="4562936"/>
            <a:ext cx="8615358" cy="1433278"/>
          </a:xfrm>
        </p:spPr>
        <p:txBody>
          <a:bodyPr/>
          <a:lstStyle/>
          <a:p>
            <a:r>
              <a:rPr lang="en-IN" sz="3600" b="1" dirty="0">
                <a:solidFill>
                  <a:srgbClr val="002060"/>
                </a:solidFill>
              </a:rPr>
              <a:t>PRIMARY SECTION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538" y="1983154"/>
            <a:ext cx="8305800" cy="19812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KALA VIDYALAYA HIGH SCHOOL.</a:t>
            </a:r>
            <a:br>
              <a:rPr lang="en-IN" dirty="0">
                <a:solidFill>
                  <a:srgbClr val="FFC000"/>
                </a:solidFill>
              </a:rPr>
            </a:br>
            <a:r>
              <a:rPr lang="en-IN" sz="2000" dirty="0">
                <a:solidFill>
                  <a:srgbClr val="FFC000"/>
                </a:solidFill>
              </a:rPr>
              <a:t>MALWANI , MALAD MUMBAI-400095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4" name="Picture 3" descr="KV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7948" y="303351"/>
            <a:ext cx="1630979" cy="16974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publi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357166"/>
            <a:ext cx="4747981" cy="59252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990BA2A-770F-8F43-9950-736341DC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74171"/>
            <a:ext cx="8229600" cy="1219200"/>
          </a:xfrm>
        </p:spPr>
        <p:txBody>
          <a:bodyPr/>
          <a:lstStyle/>
          <a:p>
            <a:pPr algn="ctr"/>
            <a:r>
              <a:rPr lang="en-US"/>
              <a:t>INDEPENDENCE DAY</a:t>
            </a:r>
          </a:p>
        </p:txBody>
      </p:sp>
      <p:pic>
        <p:nvPicPr>
          <p:cNvPr id="4" name="Picture 3" descr="indep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285860"/>
            <a:ext cx="5214974" cy="3017829"/>
          </a:xfrm>
          <a:prstGeom prst="rect">
            <a:avLst/>
          </a:prstGeom>
        </p:spPr>
      </p:pic>
      <p:pic>
        <p:nvPicPr>
          <p:cNvPr id="5" name="Picture 4" descr="indep 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8" y="1155386"/>
            <a:ext cx="2786082" cy="54754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001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500042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IN" dirty="0"/>
              <a:t>TEACHER’S DAY </a:t>
            </a:r>
            <a:r>
              <a:rPr lang="en-IN" dirty="0" smtClean="0"/>
              <a:t>CELEBRATION ONLINE CELEBRATION</a:t>
            </a:r>
            <a:endParaRPr lang="en-IN" dirty="0"/>
          </a:p>
        </p:txBody>
      </p:sp>
      <p:pic>
        <p:nvPicPr>
          <p:cNvPr id="5" name="Picture 4" descr="TR DAY 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643050"/>
            <a:ext cx="1945301" cy="4214818"/>
          </a:xfrm>
          <a:prstGeom prst="rect">
            <a:avLst/>
          </a:prstGeom>
        </p:spPr>
      </p:pic>
      <p:pic>
        <p:nvPicPr>
          <p:cNvPr id="8" name="Picture 7" descr="TR DAY 0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22" y="3857628"/>
            <a:ext cx="5715008" cy="2719094"/>
          </a:xfrm>
          <a:prstGeom prst="rect">
            <a:avLst/>
          </a:prstGeom>
        </p:spPr>
      </p:pic>
      <p:pic>
        <p:nvPicPr>
          <p:cNvPr id="6" name="Picture 5" descr="TR DAY 02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1285860"/>
            <a:ext cx="1744981" cy="3000396"/>
          </a:xfrm>
          <a:prstGeom prst="rect">
            <a:avLst/>
          </a:prstGeom>
        </p:spPr>
      </p:pic>
      <p:pic>
        <p:nvPicPr>
          <p:cNvPr id="7" name="Picture 6" descr="TR DAY 03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92" y="1214422"/>
            <a:ext cx="1967354" cy="29182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GANDHI JAYANTI CELEBRATION</a:t>
            </a:r>
          </a:p>
        </p:txBody>
      </p:sp>
      <p:pic>
        <p:nvPicPr>
          <p:cNvPr id="5" name="Content Placeholder 4" descr="GANDHI.jpe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6373" y="1524000"/>
            <a:ext cx="2620892" cy="4572000"/>
          </a:xfrm>
        </p:spPr>
      </p:pic>
      <p:pic>
        <p:nvPicPr>
          <p:cNvPr id="6" name="Content Placeholder 5" descr="GANDHI 1.jpe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3319" y="1524000"/>
            <a:ext cx="3429000" cy="4572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486" y="152400"/>
            <a:ext cx="8229600" cy="884774"/>
          </a:xfrm>
        </p:spPr>
        <p:txBody>
          <a:bodyPr/>
          <a:lstStyle/>
          <a:p>
            <a:r>
              <a:rPr lang="en-IN" dirty="0"/>
              <a:t>CHRISTMAS CELEBRATION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2DD5D3AA-A27D-F746-879A-C76C7273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6" y="1037174"/>
            <a:ext cx="3524754" cy="531481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48031FAE-344E-324A-B26C-F089234D5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82" y="1578669"/>
            <a:ext cx="4906270" cy="42318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715" y="-3175"/>
            <a:ext cx="8229600" cy="1219200"/>
          </a:xfrm>
        </p:spPr>
        <p:txBody>
          <a:bodyPr/>
          <a:lstStyle/>
          <a:p>
            <a:r>
              <a:rPr lang="en-IN" dirty="0"/>
              <a:t>MATHEMATICS FESTIVAL.</a:t>
            </a:r>
          </a:p>
        </p:txBody>
      </p:sp>
      <p:pic>
        <p:nvPicPr>
          <p:cNvPr id="6" name="Content Placeholder 5" descr="ACTIVITY1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0792" y="1524000"/>
            <a:ext cx="3854053" cy="4572000"/>
          </a:xfrm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6BA3E0E7-D53B-014D-AAEB-29F216895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5" y="2139950"/>
            <a:ext cx="4453467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629" y="0"/>
            <a:ext cx="8229600" cy="1219200"/>
          </a:xfrm>
        </p:spPr>
        <p:txBody>
          <a:bodyPr/>
          <a:lstStyle/>
          <a:p>
            <a:r>
              <a:rPr lang="en-IN" dirty="0"/>
              <a:t>SAVITRIBAI PHULE JAYANTI.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E3E5CCF4-FE8B-FC40-AE0B-0B9D7D733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6" y="1219200"/>
            <a:ext cx="3914500" cy="521607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BB78FEB9-26DE-C44A-ACAE-1FF733C92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32" y="1219200"/>
            <a:ext cx="3914500" cy="52160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17929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IN" dirty="0"/>
              <a:t>EK BHARAT SHRESHTHA BHARAT.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EEBFDBD1-3488-404D-A841-B6E5D946E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1" y="1698172"/>
            <a:ext cx="2596241" cy="346165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C0C8CB3F-3817-5D48-805E-3235D74A96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19" y="1698172"/>
            <a:ext cx="2596241" cy="346165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4A4DFA7C-395C-784C-B379-413057343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37" y="1698172"/>
            <a:ext cx="2715354" cy="346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985" y="-83457"/>
            <a:ext cx="5457371" cy="1308100"/>
          </a:xfrm>
        </p:spPr>
        <p:txBody>
          <a:bodyPr/>
          <a:lstStyle/>
          <a:p>
            <a:r>
              <a:rPr lang="en-IN" dirty="0"/>
              <a:t>MAKARSANKRANTI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0DEE9DC4-30CF-B645-B7F6-681397CEF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741"/>
          <a:stretch/>
        </p:blipFill>
        <p:spPr>
          <a:xfrm>
            <a:off x="5603551" y="3629243"/>
            <a:ext cx="2573420" cy="285501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150C0D88-A380-EE42-AF30-9297AB373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77" y="1224643"/>
            <a:ext cx="3179768" cy="2404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4A794C4B-0E23-5041-8E16-37663A784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16" y="1224643"/>
            <a:ext cx="2311574" cy="501154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172BE47B-14CC-C940-934E-C540955DF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889" r="16833"/>
          <a:stretch/>
        </p:blipFill>
        <p:spPr>
          <a:xfrm>
            <a:off x="383129" y="1224643"/>
            <a:ext cx="2311573" cy="52302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628" y="-335642"/>
            <a:ext cx="8229600" cy="1219200"/>
          </a:xfrm>
        </p:spPr>
        <p:txBody>
          <a:bodyPr/>
          <a:lstStyle/>
          <a:p>
            <a:r>
              <a:rPr lang="en-US" dirty="0"/>
              <a:t>ARTS</a:t>
            </a:r>
            <a:endParaRPr lang="en-IN" dirty="0"/>
          </a:p>
        </p:txBody>
      </p:sp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C64F01D5-9DC0-1D4A-9B33-B41D7E552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4" y="883559"/>
            <a:ext cx="3673480" cy="275511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A6160606-386E-CE43-8B38-3495A7E7F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4" y="3800929"/>
            <a:ext cx="3673480" cy="275511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17172CB5-3353-EF45-A3BB-D491C67EB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39" y="883558"/>
            <a:ext cx="3673481" cy="275511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70A3F9AE-5A8B-9C41-9351-FC660007A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39" y="3429000"/>
            <a:ext cx="3673481" cy="30612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2400" dirty="0"/>
              <a:t>Our vision is for each child to develop a curiosity of learning, discover their interests and grow in their love of learning. We also desire to have strong families through parent support/fellowship and skills training</a:t>
            </a:r>
            <a:r>
              <a:rPr lang="en-IN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OUR VISION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wach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18" y="1524000"/>
            <a:ext cx="5214974" cy="484933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SAWATCH BHARAT ABHIYAN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Our goal is to support and nurture the children's and our own natural desire to be life-long learners. We are committed to the families we serve, providing support and encouragement.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OUR GOAL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SPACIOUS CLASSROOMS</a:t>
            </a:r>
          </a:p>
          <a:p>
            <a:r>
              <a:rPr lang="en-IN" dirty="0"/>
              <a:t>WELL TRAINED TEACHERS</a:t>
            </a:r>
          </a:p>
          <a:p>
            <a:r>
              <a:rPr lang="en-IN" dirty="0"/>
              <a:t>ONLINE / OFFLINE LECTURES</a:t>
            </a:r>
          </a:p>
          <a:p>
            <a:r>
              <a:rPr lang="en-IN" dirty="0"/>
              <a:t>ORIENTATION PROGRAMS</a:t>
            </a:r>
          </a:p>
          <a:p>
            <a:r>
              <a:rPr lang="en-IN" dirty="0"/>
              <a:t>LABORATORY</a:t>
            </a:r>
          </a:p>
          <a:p>
            <a:r>
              <a:rPr lang="en-IN" dirty="0"/>
              <a:t>PLAYGROUND AND SPORTS</a:t>
            </a:r>
          </a:p>
          <a:p>
            <a:r>
              <a:rPr lang="en-IN" dirty="0"/>
              <a:t>EXTRA CURRICULAR ACTIVITES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FOCAL POINTS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PTM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9100" y="-879483"/>
            <a:ext cx="8305800" cy="1981200"/>
          </a:xfrm>
        </p:spPr>
        <p:txBody>
          <a:bodyPr/>
          <a:lstStyle/>
          <a:p>
            <a:r>
              <a:rPr lang="en-IN" dirty="0"/>
              <a:t>OFFLINE LECTURES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C82D5C00-E761-9443-B56A-B791059C1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274" t="35008" r="1274" b="19183"/>
          <a:stretch/>
        </p:blipFill>
        <p:spPr>
          <a:xfrm>
            <a:off x="443159" y="3824788"/>
            <a:ext cx="3940411" cy="268315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F591C32F-E85D-7340-AFDC-8E2A7EFD2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0" y="999196"/>
            <a:ext cx="4066031" cy="282629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561C65DC-7E3F-A045-A81E-7AD3C16D1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0" y="3825493"/>
            <a:ext cx="4066031" cy="268245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B28A8329-8D29-2C45-A694-05E8566F9D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746"/>
          <a:stretch/>
        </p:blipFill>
        <p:spPr>
          <a:xfrm>
            <a:off x="505969" y="1101717"/>
            <a:ext cx="3940411" cy="25802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8596" y="571480"/>
            <a:ext cx="8305800" cy="1143000"/>
          </a:xfrm>
        </p:spPr>
        <p:txBody>
          <a:bodyPr/>
          <a:lstStyle/>
          <a:p>
            <a:r>
              <a:rPr lang="en-IN" dirty="0"/>
              <a:t>RAKSHA </a:t>
            </a:r>
            <a:r>
              <a:rPr lang="en-IN" dirty="0" smtClean="0"/>
              <a:t>BANDHAN ONLINE ACTIVITY</a:t>
            </a:r>
            <a:endParaRPr lang="en-IN" dirty="0"/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0EA9191C-5F90-F440-905E-110F079C9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118" r="10566"/>
          <a:stretch/>
        </p:blipFill>
        <p:spPr>
          <a:xfrm>
            <a:off x="0" y="1970880"/>
            <a:ext cx="4582256" cy="32451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CB596388-8E98-AC46-A665-220E96DE5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34" y="1970880"/>
            <a:ext cx="4508966" cy="32451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BCFC02B-4EBD-B24A-BDEB-8BD850D0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TREE </a:t>
            </a:r>
            <a:r>
              <a:rPr lang="en-US" dirty="0" smtClean="0"/>
              <a:t>PLANTATION </a:t>
            </a:r>
            <a:r>
              <a:rPr lang="en-IN" dirty="0" smtClean="0"/>
              <a:t>ONLINE ACTIVITY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AB65FB76-2E40-AD43-AEF4-ECD49351C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3" y="1371599"/>
            <a:ext cx="2091872" cy="464860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9D154A03-3B65-B24F-9C2C-C890578A8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29" y="1371600"/>
            <a:ext cx="2091871" cy="464860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F89DAB6B-D5E1-B547-870D-3912C29D9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34" y="1371600"/>
            <a:ext cx="2091871" cy="464860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125F9D35-2FA0-B04B-B8D4-0D65DB6A4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739" y="1371599"/>
            <a:ext cx="2091871" cy="46486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2152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B0C64A71-8CA7-4E47-AF82-8BA2530D2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772" y="-221343"/>
            <a:ext cx="8229600" cy="1255486"/>
          </a:xfrm>
        </p:spPr>
        <p:txBody>
          <a:bodyPr/>
          <a:lstStyle/>
          <a:p>
            <a:r>
              <a:rPr lang="en-US"/>
              <a:t>REPUBLIC DAY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D222D71F-2295-0C48-A4F8-91B2D2664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39" r="31686" b="1063"/>
          <a:stretch/>
        </p:blipFill>
        <p:spPr>
          <a:xfrm>
            <a:off x="226785" y="1328963"/>
            <a:ext cx="2053772" cy="464910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87CCDD69-BC75-9D44-B2BC-776710775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3142"/>
          <a:stretch/>
        </p:blipFill>
        <p:spPr>
          <a:xfrm>
            <a:off x="2357422" y="1285860"/>
            <a:ext cx="2437094" cy="459921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29385569-D07E-0140-9DEE-BDBE843016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16"/>
          <a:stretch/>
        </p:blipFill>
        <p:spPr>
          <a:xfrm>
            <a:off x="6631615" y="1310746"/>
            <a:ext cx="2285600" cy="456278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D17C156A-70AF-B740-85D3-2898A781D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203" r="21725"/>
          <a:stretch/>
        </p:blipFill>
        <p:spPr>
          <a:xfrm>
            <a:off x="4485823" y="1328963"/>
            <a:ext cx="2285600" cy="46123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0279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147</TotalTime>
  <Words>144</Words>
  <Application>Microsoft Office PowerPoint</Application>
  <PresentationFormat>On-screen Show (4:3)</PresentationFormat>
  <Paragraphs>29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Paper</vt:lpstr>
      <vt:lpstr>KALA VIDYALAYA HIGH SCHOOL. MALWANI , MALAD MUMBAI-400095</vt:lpstr>
      <vt:lpstr>OUR VISION</vt:lpstr>
      <vt:lpstr>OUR GOAL</vt:lpstr>
      <vt:lpstr>FOCAL POINTS</vt:lpstr>
      <vt:lpstr>PTM</vt:lpstr>
      <vt:lpstr>OFFLINE LECTURES</vt:lpstr>
      <vt:lpstr>RAKSHA BANDHAN ONLINE ACTIVITY</vt:lpstr>
      <vt:lpstr>TREE PLANTATION ONLINE ACTIVITY</vt:lpstr>
      <vt:lpstr>REPUBLIC DAY</vt:lpstr>
      <vt:lpstr>Slide 10</vt:lpstr>
      <vt:lpstr>INDEPENDENCE DAY</vt:lpstr>
      <vt:lpstr>TEACHER’S DAY CELEBRATION ONLINE CELEBRATION</vt:lpstr>
      <vt:lpstr>GANDHI JAYANTI CELEBRATION</vt:lpstr>
      <vt:lpstr>CHRISTMAS CELEBRATION</vt:lpstr>
      <vt:lpstr>MATHEMATICS FESTIVAL.</vt:lpstr>
      <vt:lpstr>SAVITRIBAI PHULE JAYANTI.</vt:lpstr>
      <vt:lpstr>EK BHARAT SHRESHTHA BHARAT.</vt:lpstr>
      <vt:lpstr>MAKARSANKRANTI</vt:lpstr>
      <vt:lpstr>ARTS</vt:lpstr>
      <vt:lpstr>SAWATCH BHARAT ABHIYAN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KALA VIDYALAYA HIGH SCHOOL. MALWANI , MALAD MUMBAI-400095</dc:title>
  <dc:creator>muskan sayed</dc:creator>
  <cp:lastModifiedBy>Admin</cp:lastModifiedBy>
  <cp:revision>10</cp:revision>
  <dcterms:created xsi:type="dcterms:W3CDTF">2022-02-04T17:58:11Z</dcterms:created>
  <dcterms:modified xsi:type="dcterms:W3CDTF">2022-02-08T07:27:05Z</dcterms:modified>
</cp:coreProperties>
</file>